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Crimson Pro Semi Bold" panose="020B0604020202020204" charset="0"/>
      <p:regular r:id="rId17"/>
    </p:embeddedFont>
    <p:embeddedFont>
      <p:font typeface="Heebo" panose="020F0502020204030204" pitchFamily="2" charset="-79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7896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github.com/richasingh157/student-performance-dashboard" TargetMode="External"/><Relationship Id="rId4" Type="http://schemas.openxmlformats.org/officeDocument/2006/relationships/hyperlink" Target="%5blink%20to%20your%20repository%5d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722959"/>
            <a:ext cx="4919305" cy="278356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2918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Student Performance Dashboard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04955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Using Power BI</a:t>
            </a:r>
            <a:endParaRPr lang="en-US" sz="3550" dirty="0"/>
          </a:p>
        </p:txBody>
      </p:sp>
      <p:sp>
        <p:nvSpPr>
          <p:cNvPr id="6" name="Text 2"/>
          <p:cNvSpPr/>
          <p:nvPr/>
        </p:nvSpPr>
        <p:spPr>
          <a:xfrm>
            <a:off x="6280190" y="49566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Presented by: [Richa Singh]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280190" y="55747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Date: [3 .08.2025]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356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8461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Links: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0190" y="43500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GitHub: </a:t>
            </a:r>
            <a:r>
              <a:rPr lang="en-US" sz="1750" u="sng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</a:t>
            </a:r>
            <a:r>
              <a:rPr lang="en-US" sz="1750" u="sng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https://github.com/richasingh157/student-performance-dashboard</a:t>
            </a:r>
            <a:r>
              <a:rPr lang="en-US" sz="1750" u="sng" dirty="0">
                <a:solidFill>
                  <a:srgbClr val="2150FE"/>
                </a:solidFill>
                <a:latin typeface="Heebo" pitchFamily="34" charset="0"/>
                <a:ea typeface="Heebo" pitchFamily="34" charset="-122"/>
                <a:cs typeface="Heebo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]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3310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Email: [richasingh19072003@gmail.com]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8673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649147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51084" y="439685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Visualize academic performance across multiple parameters. Identify trends and top performers.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649147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74256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Empower Educators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74256" y="4396859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Enable data-driven decisions with interactive insights.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649147"/>
            <a:ext cx="4196358" cy="2093714"/>
          </a:xfrm>
          <a:prstGeom prst="roundRect">
            <a:avLst>
              <a:gd name="adj" fmla="val 162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97427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97427" y="4396859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200 student records in CSV format.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43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Dashboard Highlights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368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Key features for comprehensive analysis: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54856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505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Performance Metrics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99573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Subject-wise average scores for detailed insights.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654856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3505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Geographic View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399573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State-wise distribution using a map visualization.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2654856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3505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Grade Breakdown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399573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Grade-wise distribution via a clear pie chart.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288518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6138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Dynamic Filtering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93790" y="662940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Slicers for Gender, Class, State, and Term.</a:t>
            </a:r>
            <a:endParaRPr lang="en-US" sz="17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5893" y="5288518"/>
            <a:ext cx="566976" cy="566976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35893" y="6138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Quick Insights</a:t>
            </a:r>
            <a:endParaRPr lang="en-US" sz="2200" dirty="0"/>
          </a:p>
        </p:txBody>
      </p:sp>
      <p:sp>
        <p:nvSpPr>
          <p:cNvPr id="18" name="Text 11"/>
          <p:cNvSpPr/>
          <p:nvPr/>
        </p:nvSpPr>
        <p:spPr>
          <a:xfrm>
            <a:off x="5235893" y="662940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KPIs: Average Marks, Pass %, and more.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4844"/>
            <a:ext cx="5103614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 Cards: Top Panel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701046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Essential metrics for immediate oversight: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93790" y="2359343"/>
            <a:ext cx="3069312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78%</a:t>
            </a:r>
            <a:endParaRPr lang="en-US" sz="5300" dirty="0"/>
          </a:p>
        </p:txBody>
      </p:sp>
      <p:sp>
        <p:nvSpPr>
          <p:cNvPr id="5" name="Text 3"/>
          <p:cNvSpPr/>
          <p:nvPr/>
        </p:nvSpPr>
        <p:spPr>
          <a:xfrm>
            <a:off x="1052513" y="3288030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Average Marks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93790" y="3729276"/>
            <a:ext cx="306931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Overall academic performance indicator.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118253" y="2359343"/>
            <a:ext cx="3069312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98</a:t>
            </a:r>
            <a:endParaRPr lang="en-US" sz="5300" dirty="0"/>
          </a:p>
        </p:txBody>
      </p:sp>
      <p:sp>
        <p:nvSpPr>
          <p:cNvPr id="8" name="Text 6"/>
          <p:cNvSpPr/>
          <p:nvPr/>
        </p:nvSpPr>
        <p:spPr>
          <a:xfrm>
            <a:off x="4376976" y="3288030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Highest Score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4118253" y="3729276"/>
            <a:ext cx="306931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Reflects top individual achievement.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442716" y="2359343"/>
            <a:ext cx="3069312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85%</a:t>
            </a:r>
            <a:endParaRPr lang="en-US" sz="5300" dirty="0"/>
          </a:p>
        </p:txBody>
      </p:sp>
      <p:sp>
        <p:nvSpPr>
          <p:cNvPr id="11" name="Text 9"/>
          <p:cNvSpPr/>
          <p:nvPr/>
        </p:nvSpPr>
        <p:spPr>
          <a:xfrm>
            <a:off x="7701439" y="3288030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Pass Rate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442716" y="3729276"/>
            <a:ext cx="306931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Percentage of students meeting passing criteria.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767179" y="2359343"/>
            <a:ext cx="3069431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200</a:t>
            </a:r>
            <a:endParaRPr lang="en-US" sz="5300" dirty="0"/>
          </a:p>
        </p:txBody>
      </p:sp>
      <p:sp>
        <p:nvSpPr>
          <p:cNvPr id="14" name="Text 12"/>
          <p:cNvSpPr/>
          <p:nvPr/>
        </p:nvSpPr>
        <p:spPr>
          <a:xfrm>
            <a:off x="11026021" y="3288030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Distinct Students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10767179" y="3729276"/>
            <a:ext cx="3069431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Total number of unique student records analysed.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80484" y="4995029"/>
            <a:ext cx="3069312" cy="673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50</a:t>
            </a:r>
            <a:endParaRPr lang="en-US" sz="5300" dirty="0"/>
          </a:p>
        </p:txBody>
      </p:sp>
      <p:sp>
        <p:nvSpPr>
          <p:cNvPr id="17" name="Text 15"/>
          <p:cNvSpPr/>
          <p:nvPr/>
        </p:nvSpPr>
        <p:spPr>
          <a:xfrm>
            <a:off x="6039207" y="5923717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States Represented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5780484" y="6364962"/>
            <a:ext cx="3069312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Geographical diversity of the student dataset.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93790" y="7247930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DAX Example: Pass % = DIVIDE(COUNT(Passed), COUNT(StudentID))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3783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Top Performer Logic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1808917"/>
            <a:ext cx="763750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DAX formula to identify the student with the highest marks: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793790" y="2334101"/>
            <a:ext cx="7637502" cy="1830943"/>
          </a:xfrm>
          <a:prstGeom prst="roundRect">
            <a:avLst>
              <a:gd name="adj" fmla="val 1580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4265" y="2334101"/>
            <a:ext cx="7656552" cy="1830943"/>
          </a:xfrm>
          <a:prstGeom prst="roundRect">
            <a:avLst>
              <a:gd name="adj" fmla="val 1580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977027" y="2478643"/>
            <a:ext cx="7271028" cy="1541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Top Performer = VAR MaxMarks = MAX(student_marks[Marks]) RETURN CALCULATE(MAX(student_marks[Name]), student_marks[Marks] = MaxMarks)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93790" y="4381857"/>
            <a:ext cx="763750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Visualised with a golden border and medal icon for emphasis.</a:t>
            </a:r>
            <a:endParaRPr lang="en-US" sz="15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9209" y="1852255"/>
            <a:ext cx="4934903" cy="4934903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909209" y="7003971"/>
            <a:ext cx="4934903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highlights individual excellence within the dataset.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071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Visualisations Utilised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5312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1530906" y="2230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Clustered Bar Chart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530906" y="2721412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Subject-wise Average Marks for comparative analysis.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353794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7" name="Text 5"/>
          <p:cNvSpPr/>
          <p:nvPr/>
        </p:nvSpPr>
        <p:spPr>
          <a:xfrm>
            <a:off x="1530906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Pie Chart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530906" y="4106228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Visual representation of Grade Distribution.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0" name="Text 8"/>
          <p:cNvSpPr/>
          <p:nvPr/>
        </p:nvSpPr>
        <p:spPr>
          <a:xfrm>
            <a:off x="1530906" y="5000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Filled Map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530906" y="5491043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Geographic display of Students by State.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63075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1"/>
          <p:cNvSpPr/>
          <p:nvPr/>
        </p:nvSpPr>
        <p:spPr>
          <a:xfrm>
            <a:off x="1530906" y="6385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Filter Debug Table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6875859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Ensures accurate tracking of applied slicers.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5329" y="569833"/>
            <a:ext cx="3367802" cy="4210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Interactivity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25329" y="1327547"/>
            <a:ext cx="1683901" cy="210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Dynamic Slicers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725329" y="1672590"/>
            <a:ext cx="6425565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Gender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725329" y="1935123"/>
            <a:ext cx="6425565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Class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725329" y="2197656"/>
            <a:ext cx="6425565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Exam Term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725329" y="2460188"/>
            <a:ext cx="6425565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State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725329" y="2796778"/>
            <a:ext cx="6425565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Cards dynamically respond using "Filters"</a:t>
            </a:r>
            <a:endParaRPr lang="en-US" sz="10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7126" y="1344335"/>
            <a:ext cx="6425565" cy="6425565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25329" y="8072795"/>
            <a:ext cx="13179743" cy="215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Tooltips and dynamic titles enhance data clarity.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567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GitHub Folder Structure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1916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Project repository for collaboration and sharing: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437215"/>
            <a:ext cx="13042821" cy="2517458"/>
          </a:xfrm>
          <a:prstGeom prst="roundRect">
            <a:avLst>
              <a:gd name="adj" fmla="val 1352"/>
            </a:avLst>
          </a:prstGeom>
          <a:solidFill>
            <a:srgbClr val="F2F2F2"/>
          </a:solidFill>
          <a:ln/>
        </p:spPr>
      </p:sp>
      <p:sp>
        <p:nvSpPr>
          <p:cNvPr id="5" name="Shape 3"/>
          <p:cNvSpPr/>
          <p:nvPr/>
        </p:nvSpPr>
        <p:spPr>
          <a:xfrm>
            <a:off x="782479" y="3437215"/>
            <a:ext cx="13065443" cy="2517458"/>
          </a:xfrm>
          <a:prstGeom prst="roundRect">
            <a:avLst>
              <a:gd name="adj" fmla="val 1352"/>
            </a:avLst>
          </a:prstGeom>
          <a:solidFill>
            <a:srgbClr val="F2F2F2"/>
          </a:solidFill>
          <a:ln/>
        </p:spPr>
      </p:sp>
      <p:sp>
        <p:nvSpPr>
          <p:cNvPr id="6" name="Text 4"/>
          <p:cNvSpPr/>
          <p:nvPr/>
        </p:nvSpPr>
        <p:spPr>
          <a:xfrm>
            <a:off x="1009293" y="3607237"/>
            <a:ext cx="12611814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student-performance-dashboard/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├── student_marks.csv                                                              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├── Student performance </a:t>
            </a:r>
            <a:r>
              <a:rPr lang="en-US" sz="1750" dirty="0" err="1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dashboard.pbix</a:t>
            </a:r>
            <a:endParaRPr lang="en-US" sz="1750" dirty="0">
              <a:solidFill>
                <a:srgbClr val="4C4C4D"/>
              </a:solidFill>
              <a:highlight>
                <a:srgbClr val="F2F2F2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├── Dashboard_Screenshot.png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└── README.md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2098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 files are uploaded for transparency and documentation.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01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Summary &amp;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1254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dashboard's core benefits: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830598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830598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Trend Identification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4578310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Helps pinpoint underperforming areas quickly.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830598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6482" y="3830598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Actionable Insights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4578310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Supports educators with data-driven decisions.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830598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9653" y="3830598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14" name="Text 12"/>
          <p:cNvSpPr/>
          <p:nvPr/>
        </p:nvSpPr>
        <p:spPr>
          <a:xfrm>
            <a:off x="9988868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Flexible Filtering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4578310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Easy analysis by state, gender, and class.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58165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Developed using Microsoft Power BI.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441</Words>
  <Application>Microsoft Office PowerPoint</Application>
  <PresentationFormat>Custom</PresentationFormat>
  <Paragraphs>94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Heebo</vt:lpstr>
      <vt:lpstr>Arial</vt:lpstr>
      <vt:lpstr>Consolas</vt:lpstr>
      <vt:lpstr>Crimson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Pankaj Singh</cp:lastModifiedBy>
  <cp:revision>2</cp:revision>
  <dcterms:created xsi:type="dcterms:W3CDTF">2025-08-04T03:58:27Z</dcterms:created>
  <dcterms:modified xsi:type="dcterms:W3CDTF">2025-08-04T04:03:01Z</dcterms:modified>
</cp:coreProperties>
</file>